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3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1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5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3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0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B1E86-BC4E-42B7-849A-03787129D05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2856E-D1C9-45EC-AD00-966E4D99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46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66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76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28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53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2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69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6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09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16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79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97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36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34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92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69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20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95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5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2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01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45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81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5</cp:revision>
  <dcterms:created xsi:type="dcterms:W3CDTF">2019-10-22T07:02:10Z</dcterms:created>
  <dcterms:modified xsi:type="dcterms:W3CDTF">2019-10-22T07:47:39Z</dcterms:modified>
</cp:coreProperties>
</file>